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91" d="100"/>
          <a:sy n="91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70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63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390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034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196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920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687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100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833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691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464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453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983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520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0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2143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385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60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Some Basic Freedoms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315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Communication </a:t>
            </a:r>
            <a:r>
              <a:rPr lang="en-US" dirty="0" smtClean="0"/>
              <a:t>Controlling  </a:t>
            </a:r>
            <a:r>
              <a:rPr lang="en-US" dirty="0"/>
              <a:t>Speech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Posting, Selling, and Leaking Sensitive Material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Anonymity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The Global Net: Censorship and Political Freedom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Net Neutrality Regulations or the Market?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28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Amendment Protections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Regulating communications media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First Amendment protection and government regulation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Print media (newspapers, magazines, books)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Broadcast (television, radio)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Common carries (telephones, postal system)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588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Telecommunication Act of 1996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Changed regulatory structure and removed artificial legal divisions of service areas and restrictions on services that telephone companies can provide.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Communications Decency Act of 1996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First major Internet censorship law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Main parts ruled unconstitutional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94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Illegal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Obscenity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Depicts a sexual act against state law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Depicts these acts in a patently offensive manner that appeals to prurient interest as judged by a reasonable person using community standards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Lacks literary, artistic, social, political or scientific value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/>
              <a:t>Freedom of speech guidelines</a:t>
            </a:r>
          </a:p>
          <a:p>
            <a:pPr lvl="1">
              <a:spcAft>
                <a:spcPts val="0"/>
              </a:spcAft>
              <a:defRPr/>
            </a:pPr>
            <a:r>
              <a:rPr lang="en-US" dirty="0"/>
              <a:t>Distinguish speech from action. Advocating illegal acts is (usually) legal.</a:t>
            </a:r>
          </a:p>
          <a:p>
            <a:pPr lvl="1">
              <a:spcAft>
                <a:spcPts val="0"/>
              </a:spcAft>
              <a:defRPr/>
            </a:pPr>
            <a:r>
              <a:rPr lang="en-US" dirty="0"/>
              <a:t>Laws must not chill expression of legal speech.</a:t>
            </a:r>
          </a:p>
          <a:p>
            <a:pPr lvl="1">
              <a:spcAft>
                <a:spcPts val="0"/>
              </a:spcAft>
              <a:defRPr/>
            </a:pPr>
            <a:r>
              <a:rPr lang="en-US" dirty="0"/>
              <a:t>Do not reduce adults to reading only what is fit for children.</a:t>
            </a:r>
          </a:p>
          <a:p>
            <a:pPr lvl="1">
              <a:spcAft>
                <a:spcPts val="0"/>
              </a:spcAft>
              <a:defRPr/>
            </a:pPr>
            <a:r>
              <a:rPr lang="en-US" dirty="0"/>
              <a:t>Solve speech problems by least restrictive means.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13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Child Pornography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Includes pictures or videos of actual minors (children under 18) engaged in sexually explicit conduct.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Production is illegal primarily because of abuse of the actual children, not because of the impact of the content on a viewer</a:t>
            </a:r>
            <a:r>
              <a:rPr lang="en-US" dirty="0" smtClean="0"/>
              <a:t>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Sexting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Sending sexually suggestive or explicit text or photos, usually by cellphone or social media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Can meet the definition of child pornography if subject is under 18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246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Spam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Loosely described as unsolicited bulk email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Mostly commercial advertisement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Angers people because of content and the way it’s sent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Anti-spam Laws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Controlling the Assault of Non-Solicited Pornography and Marketing Act (CAN-SPAM Act)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Targets commercial spam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Criticized for not banning all spam, legitimized commercial spam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90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Anonymity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Positive uses of anonymity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/>
              <a:t>Protect political speech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/>
              <a:t>Protect against retaliation and embarrassment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 smtClean="0"/>
              <a:t>services</a:t>
            </a:r>
            <a:endParaRPr lang="en-US" sz="2800" dirty="0"/>
          </a:p>
          <a:p>
            <a:pPr lvl="1" fontAlgn="auto">
              <a:spcAft>
                <a:spcPts val="0"/>
              </a:spcAft>
              <a:defRPr/>
            </a:pPr>
            <a:r>
              <a:rPr lang="en-US" dirty="0"/>
              <a:t>used by individuals, businesses, law enforcement agencies, and government intelligence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620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 Neutrality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Net Neutrality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/>
              <a:t>Refers to a variety of proposals for restrictions on how telephone and cable companies interact with their broadband customers  and set fees for services.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mtClean="0"/>
              <a:t>Argue </a:t>
            </a:r>
            <a:r>
              <a:rPr lang="en-US" dirty="0"/>
              <a:t>for equal treatment of all customers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Market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/>
              <a:t>Flexibility and market incentives will benefit customers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4111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</TotalTime>
  <Words>394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Garamond</vt:lpstr>
      <vt:lpstr>Wingdings</vt:lpstr>
      <vt:lpstr>Organic</vt:lpstr>
      <vt:lpstr>Module 3</vt:lpstr>
      <vt:lpstr>Topics</vt:lpstr>
      <vt:lpstr>1st Amendment Protections</vt:lpstr>
      <vt:lpstr>Laws</vt:lpstr>
      <vt:lpstr>Illegal Speech</vt:lpstr>
      <vt:lpstr>Problem Areas</vt:lpstr>
      <vt:lpstr>Spam Issues</vt:lpstr>
      <vt:lpstr>Anonymity</vt:lpstr>
      <vt:lpstr>Net Neutrality</vt:lpstr>
    </vt:vector>
  </TitlesOfParts>
  <Company>Kennesaw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3</dc:title>
  <dc:creator>Rebecca Rutherfoord</dc:creator>
  <cp:lastModifiedBy>Rebecca Rutherfoord</cp:lastModifiedBy>
  <cp:revision>2</cp:revision>
  <dcterms:created xsi:type="dcterms:W3CDTF">2017-07-20T21:07:37Z</dcterms:created>
  <dcterms:modified xsi:type="dcterms:W3CDTF">2017-07-20T21:20:19Z</dcterms:modified>
</cp:coreProperties>
</file>